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4630400" cy="8229600"/>
  <p:notesSz cx="8229600" cy="14630400"/>
  <p:embeddedFontLst>
    <p:embeddedFont>
      <p:font typeface="Lora"/>
      <p:regular r:id="rId22"/>
    </p:embeddedFont>
    <p:embeddedFont>
      <p:font typeface="Lora"/>
      <p:regular r:id="rId23"/>
    </p:embeddedFont>
    <p:embeddedFont>
      <p:font typeface="Lora"/>
      <p:regular r:id="rId24"/>
    </p:embeddedFont>
    <p:embeddedFont>
      <p:font typeface="Lora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22" Type="http://schemas.openxmlformats.org/officeDocument/2006/relationships/font" Target="fonts/font1.fntdata"/><Relationship Id="rId23" Type="http://schemas.openxmlformats.org/officeDocument/2006/relationships/font" Target="fonts/font2.fntdata"/><Relationship Id="rId24" Type="http://schemas.openxmlformats.org/officeDocument/2006/relationships/font" Target="fonts/font3.fntdata"/><Relationship Id="rId2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slideLayout" Target="../slideLayouts/slideLayout14.xml"/><Relationship Id="rId6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slideLayout" Target="../slideLayouts/slideLayout16.xml"/><Relationship Id="rId5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mailto:you@example.com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image" Target="../media/image-4-4.png"/><Relationship Id="rId6" Type="http://schemas.openxmlformats.org/officeDocument/2006/relationships/image" Target="../media/image-4-5.pn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41078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Git Essentials: A Quickstart Guide</a:t>
            </a:r>
            <a:endParaRPr lang="en-US" sz="4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654612"/>
            <a:ext cx="591895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Examining Differences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837259"/>
            <a:ext cx="22900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6200" dirty="0"/>
          </a:p>
        </p:txBody>
      </p:sp>
      <p:sp>
        <p:nvSpPr>
          <p:cNvPr id="5" name="Text 2"/>
          <p:cNvSpPr/>
          <p:nvPr/>
        </p:nvSpPr>
        <p:spPr>
          <a:xfrm>
            <a:off x="837724" y="3926205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Identify Changes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4421743"/>
            <a:ext cx="22900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See what has been added or removed.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3426976" y="2837259"/>
            <a:ext cx="22900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6200" dirty="0"/>
          </a:p>
        </p:txBody>
      </p:sp>
      <p:sp>
        <p:nvSpPr>
          <p:cNvPr id="8" name="Text 5"/>
          <p:cNvSpPr/>
          <p:nvPr/>
        </p:nvSpPr>
        <p:spPr>
          <a:xfrm>
            <a:off x="3426976" y="3926205"/>
            <a:ext cx="229004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Compare Versions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426976" y="4773692"/>
            <a:ext cx="22900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Compare any two commits or branches.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6016228" y="2837259"/>
            <a:ext cx="22900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6200" dirty="0"/>
          </a:p>
        </p:txBody>
      </p:sp>
      <p:sp>
        <p:nvSpPr>
          <p:cNvPr id="11" name="Text 8"/>
          <p:cNvSpPr/>
          <p:nvPr/>
        </p:nvSpPr>
        <p:spPr>
          <a:xfrm>
            <a:off x="6016228" y="3926205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Track Evolution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16228" y="4421743"/>
            <a:ext cx="22900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Understand code evolution effectively.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837724" y="580894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git diff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command reveals changes. It highlights differences between files or commits. This helps in code review and debugging.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60734"/>
            <a:ext cx="640377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Essential Git Commands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3243501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4141113"/>
            <a:ext cx="381809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git commit -m "any message"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4636651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Saves staged changes to the repository, creating a new snapshot of your project with a descriptive message.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776" y="3243501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5776" y="41411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git log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5776" y="4636651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Displays a chronological list of all commits in the current branch, showing author, date, and commit message.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828" y="3243501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3828" y="4141113"/>
            <a:ext cx="304657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git diff [source] [target]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3828" y="4636651"/>
            <a:ext cx="411884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Shows the differences between two commits, branches, or the working tree and the index, highlighting changes line by line.</a:t>
            </a: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3023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Branching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11300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Branches enable parallel development workflows. They allow features to be built independently.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1753195" y="43297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git branch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4825246"/>
            <a:ext cx="373165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Lists all local branches.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351859"/>
            <a:ext cx="373165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Shows current active branch.</a:t>
            </a:r>
            <a:endParaRPr lang="en-US" sz="18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131" y="2765227"/>
            <a:ext cx="4534138" cy="453413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5572720" y="4535567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2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9941243" y="31422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git branch &lt;name&gt;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9941243" y="3637836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Creates a new branch.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9941243" y="4164449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Ideal for new features.</a:t>
            </a:r>
            <a:endParaRPr lang="en-US" sz="1850" dirty="0"/>
          </a:p>
        </p:txBody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131" y="2765227"/>
            <a:ext cx="4534138" cy="4534138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8153995" y="3590925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2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800" dirty="0"/>
          </a:p>
        </p:txBody>
      </p:sp>
      <p:sp>
        <p:nvSpPr>
          <p:cNvPr id="14" name="Text 10"/>
          <p:cNvSpPr/>
          <p:nvPr/>
        </p:nvSpPr>
        <p:spPr>
          <a:xfrm>
            <a:off x="9941243" y="56605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Isolate Development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9941243" y="6156127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Work on features without affecting main code.</a:t>
            </a:r>
            <a:endParaRPr lang="en-US" sz="1850" dirty="0"/>
          </a:p>
        </p:txBody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765227"/>
            <a:ext cx="4534138" cy="4534138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7681436" y="6298644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2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430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1994" y="3103602"/>
            <a:ext cx="4787027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git branch</a:t>
            </a:r>
            <a:endParaRPr lang="en-US" sz="3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94" y="4007168"/>
            <a:ext cx="1017151" cy="122062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32503" y="4210526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Create and Switch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932503" y="4631650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git branch -b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//create and switch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94" y="5227796"/>
            <a:ext cx="1017151" cy="122062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32503" y="5431155"/>
            <a:ext cx="2861548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Switch to Existing Branch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932503" y="5852279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git checkout main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//switch to existing branch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94" y="6448425"/>
            <a:ext cx="1017151" cy="122062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32503" y="6651784"/>
            <a:ext cx="2686169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Rename Current Branch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932503" y="7072908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git branch -m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//rename current git branch</a:t>
            </a: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101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Pushing Changes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0731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git push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78404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Sends your local committed changes to a remote repository (e.g., GitHub). This is essential for sharing work and collaborating.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43626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Share Work: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Publishes local commits to the remote.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90299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Update Branches: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Keeps the remote repository current.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36971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Collaborate: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Allows team members to integrate your contributions.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583644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Usage: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Typically `git push origin main`.</a:t>
            </a:r>
            <a:endParaRPr lang="en-US" sz="18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8186" y="572214"/>
            <a:ext cx="4895969" cy="611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728186" y="1600319"/>
            <a:ext cx="13174028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Git is an essential tool for modern development. It empowers teams to collaborate seamlessly. Mastering Git boosts productivity and code quality.</a:t>
            </a:r>
            <a:endParaRPr lang="en-US" sz="16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5806" y="2301835"/>
            <a:ext cx="6496169" cy="2496979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425" y="2301835"/>
            <a:ext cx="6496169" cy="2496979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06" y="4965263"/>
            <a:ext cx="13158788" cy="249697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84845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What is Git?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491144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974" y="4969431"/>
            <a:ext cx="337899" cy="4224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15559" y="4993719"/>
            <a:ext cx="334101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Distributed Version Control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615559" y="5841206"/>
            <a:ext cx="334101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Git allows every developer to have a full copy of the project history, enabling offline work and robust collaboration.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5255776" y="491144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027" y="4969431"/>
            <a:ext cx="337899" cy="4224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033611" y="499371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Open-Source &amp; Free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6033611" y="5489258"/>
            <a:ext cx="334101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Created by Linus Torvalds in 2005, Git is a widely adopted, free, and open-source system.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9673828" y="491144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4079" y="4969431"/>
            <a:ext cx="337899" cy="42243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451663" y="4993719"/>
            <a:ext cx="334101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Tracks &amp; Manages Changes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451663" y="5841206"/>
            <a:ext cx="334101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It efficiently tracks file changes, manages different versions, and facilitates seamless collaboration among teams.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57595"/>
            <a:ext cx="628840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Repository Initialization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1820585"/>
            <a:ext cx="1196816" cy="188380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60256" y="20599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git init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60256" y="2555438"/>
            <a:ext cx="60324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Creates a new local Git repository.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7760256" y="3082052"/>
            <a:ext cx="60324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Initializes a hidden .git folder.</a:t>
            </a:r>
            <a:endParaRPr lang="en-US" sz="18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124" y="3704392"/>
            <a:ext cx="1196816" cy="188380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760256" y="394370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git config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7760256" y="4439245"/>
            <a:ext cx="60324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Sets your user email for commits.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7760256" y="4965859"/>
            <a:ext cx="60324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Ensures proper attribution.</a:t>
            </a:r>
            <a:endParaRPr lang="en-US" sz="18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5588198"/>
            <a:ext cx="1196816" cy="188380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760256" y="582751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git remote add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760256" y="6323052"/>
            <a:ext cx="60324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Connects your local repo to a remote URL.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7760256" y="6849666"/>
            <a:ext cx="60324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Links to platforms like GitHub.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2242" y="751999"/>
            <a:ext cx="5326618" cy="665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git init</a:t>
            </a:r>
            <a:endParaRPr lang="en-US" sz="4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42" y="1757363"/>
            <a:ext cx="1131808" cy="164544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0388" y="1983700"/>
            <a:ext cx="2663309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git init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150388" y="2452330"/>
            <a:ext cx="6201370" cy="724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Initializes a new Git repository. Creates a .git directory in your project folder.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42" y="3402806"/>
            <a:ext cx="1131808" cy="135826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0388" y="3629144"/>
            <a:ext cx="6171724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git config --global user.email "</a:t>
            </a:r>
            <a:pPr algn="l" indent="0" marL="0">
              <a:lnSpc>
                <a:spcPts val="2600"/>
              </a:lnSpc>
              <a:buNone/>
            </a:pPr>
            <a:r>
              <a:rPr lang="en-US" sz="2050" u="sng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you@example.com</a:t>
            </a:r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"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2150388" y="4097774"/>
            <a:ext cx="6201370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Sets the email address to be used for your commits.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242" y="4761071"/>
            <a:ext cx="1131808" cy="135826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0388" y="4987409"/>
            <a:ext cx="4540806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git config --global user.name "name"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2150388" y="5456039"/>
            <a:ext cx="6201370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Sets the author name to be used for your commits.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242" y="6119336"/>
            <a:ext cx="1131808" cy="135826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50388" y="6345674"/>
            <a:ext cx="3593544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git config --global user.email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2150388" y="6814304"/>
            <a:ext cx="6201370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Displays your configured email address.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9681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File Management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259806"/>
            <a:ext cx="3614618" cy="2649855"/>
          </a:xfrm>
          <a:prstGeom prst="roundRect">
            <a:avLst>
              <a:gd name="adj" fmla="val 1355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6563439" y="24991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git add .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3439" y="2994660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Stages all new or modified files.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563439" y="3904297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Prepares them for the next commit.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2259806"/>
            <a:ext cx="3614618" cy="2649855"/>
          </a:xfrm>
          <a:prstGeom prst="roundRect">
            <a:avLst>
              <a:gd name="adj" fmla="val 1355"/>
            </a:avLst>
          </a:prstGeom>
          <a:solidFill>
            <a:srgbClr val="444752"/>
          </a:solidFill>
          <a:ln/>
        </p:spPr>
      </p:sp>
      <p:sp>
        <p:nvSpPr>
          <p:cNvPr id="9" name="Text 6"/>
          <p:cNvSpPr/>
          <p:nvPr/>
        </p:nvSpPr>
        <p:spPr>
          <a:xfrm>
            <a:off x="10417373" y="24991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git status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417373" y="2994660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Displays the current status of files.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10417373" y="3904297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Shows untracked, modified, or staged files.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5148977"/>
            <a:ext cx="7468553" cy="1883807"/>
          </a:xfrm>
          <a:prstGeom prst="roundRect">
            <a:avLst>
              <a:gd name="adj" fmla="val 1906"/>
            </a:avLst>
          </a:prstGeom>
          <a:solidFill>
            <a:srgbClr val="444752"/>
          </a:solidFill>
          <a:ln/>
        </p:spPr>
      </p:sp>
      <p:sp>
        <p:nvSpPr>
          <p:cNvPr id="13" name="Text 10"/>
          <p:cNvSpPr/>
          <p:nvPr/>
        </p:nvSpPr>
        <p:spPr>
          <a:xfrm>
            <a:off x="6563439" y="53882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git ls-files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563439" y="5883831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Lists all files currently tracked by Git.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563439" y="6410444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Confirms what Git monitors.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493996"/>
            <a:ext cx="640377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Essential Git Commands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2556986"/>
            <a:ext cx="572453" cy="5724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3428643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Add Files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324124" y="3924181"/>
            <a:ext cx="22900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git add 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376" y="2556986"/>
            <a:ext cx="572453" cy="5724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3376" y="3428643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Check Status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3376" y="3924181"/>
            <a:ext cx="22900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git status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2628" y="2556986"/>
            <a:ext cx="572453" cy="57245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2628" y="3428643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List Files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02628" y="3924181"/>
            <a:ext cx="22900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git ls-files</a:t>
            </a:r>
            <a:endParaRPr lang="en-US" sz="18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4576405"/>
            <a:ext cx="598408" cy="59840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324124" y="547401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Create File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6324124" y="5969556"/>
            <a:ext cx="35846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echo "Your file content here" &gt; filename.txt</a:t>
            </a:r>
            <a:endParaRPr lang="en-US" sz="18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7943" y="4576405"/>
            <a:ext cx="598408" cy="598408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0207943" y="547401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Remove File</a:t>
            </a:r>
            <a:endParaRPr lang="en-US" sz="2200" dirty="0"/>
          </a:p>
        </p:txBody>
      </p:sp>
      <p:sp>
        <p:nvSpPr>
          <p:cNvPr id="18" name="Text 10"/>
          <p:cNvSpPr/>
          <p:nvPr/>
        </p:nvSpPr>
        <p:spPr>
          <a:xfrm>
            <a:off x="10207943" y="5969556"/>
            <a:ext cx="35847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git rm -r &lt;file_name&gt;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4266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Cloning and Fetching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4496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git clone &lt;link&gt;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36231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Downloads a full repository.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734639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Includes entire project history.</a:t>
            </a:r>
            <a:endParaRPr lang="en-US" sz="18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57813" y="3574852"/>
            <a:ext cx="3928586" cy="214276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877901" y="354496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git pull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877901" y="4136231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Fetches changes from the remote.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9877901" y="4734639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Merges them into your current branch.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9877901" y="5333048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Keeps your local copy updated.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37724" y="3164562"/>
            <a:ext cx="7468553" cy="830580"/>
          </a:xfrm>
          <a:prstGeom prst="roundRect">
            <a:avLst>
              <a:gd name="adj" fmla="val 4323"/>
            </a:avLst>
          </a:prstGeom>
          <a:solidFill>
            <a:srgbClr val="444752"/>
          </a:solidFill>
          <a:ln/>
        </p:spPr>
      </p:sp>
      <p:sp>
        <p:nvSpPr>
          <p:cNvPr id="4" name="Text 1"/>
          <p:cNvSpPr/>
          <p:nvPr/>
        </p:nvSpPr>
        <p:spPr>
          <a:xfrm>
            <a:off x="1077039" y="340387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git clone</a:t>
            </a:r>
            <a:endParaRPr lang="en-US" sz="2200" dirty="0"/>
          </a:p>
        </p:txBody>
      </p:sp>
      <p:sp>
        <p:nvSpPr>
          <p:cNvPr id="5" name="Shape 2"/>
          <p:cNvSpPr/>
          <p:nvPr/>
        </p:nvSpPr>
        <p:spPr>
          <a:xfrm>
            <a:off x="837724" y="4234458"/>
            <a:ext cx="7468553" cy="830580"/>
          </a:xfrm>
          <a:prstGeom prst="roundRect">
            <a:avLst>
              <a:gd name="adj" fmla="val 4323"/>
            </a:avLst>
          </a:prstGeom>
          <a:solidFill>
            <a:srgbClr val="444752"/>
          </a:solidFill>
          <a:ln/>
        </p:spPr>
      </p:sp>
      <p:sp>
        <p:nvSpPr>
          <p:cNvPr id="6" name="Text 3"/>
          <p:cNvSpPr/>
          <p:nvPr/>
        </p:nvSpPr>
        <p:spPr>
          <a:xfrm>
            <a:off x="1077039" y="4473773"/>
            <a:ext cx="398609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git pull origin &lt;branch_name&gt;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13669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Commit History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1106924" y="2199680"/>
            <a:ext cx="30480" cy="4893231"/>
          </a:xfrm>
          <a:prstGeom prst="roundRect">
            <a:avLst>
              <a:gd name="adj" fmla="val 117806"/>
            </a:avLst>
          </a:prstGeom>
          <a:solidFill>
            <a:srgbClr val="5D606B"/>
          </a:solidFill>
          <a:ln/>
        </p:spPr>
      </p:sp>
      <p:sp>
        <p:nvSpPr>
          <p:cNvPr id="5" name="Shape 2"/>
          <p:cNvSpPr/>
          <p:nvPr/>
        </p:nvSpPr>
        <p:spPr>
          <a:xfrm>
            <a:off x="1345704" y="2453640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5D606B"/>
          </a:solidFill>
          <a:ln/>
        </p:spPr>
      </p:sp>
      <p:sp>
        <p:nvSpPr>
          <p:cNvPr id="6" name="Shape 3"/>
          <p:cNvSpPr/>
          <p:nvPr/>
        </p:nvSpPr>
        <p:spPr>
          <a:xfrm>
            <a:off x="837664" y="219968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915" y="2257663"/>
            <a:ext cx="337899" cy="42243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303859" y="22819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git log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2303859" y="2777490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Displays a chronological list of commits.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2303859" y="3304103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Shows author, date, and commit message.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1345704" y="4419838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5D606B"/>
          </a:solidFill>
          <a:ln/>
        </p:spPr>
      </p:sp>
      <p:sp>
        <p:nvSpPr>
          <p:cNvPr id="12" name="Shape 8"/>
          <p:cNvSpPr/>
          <p:nvPr/>
        </p:nvSpPr>
        <p:spPr>
          <a:xfrm>
            <a:off x="837664" y="416587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15" y="4223861"/>
            <a:ext cx="337899" cy="42243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2303859" y="424815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Detailed Information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2303859" y="4743688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View commit hashes for reference.</a:t>
            </a:r>
            <a:endParaRPr lang="en-US" sz="1850" dirty="0"/>
          </a:p>
        </p:txBody>
      </p:sp>
      <p:sp>
        <p:nvSpPr>
          <p:cNvPr id="16" name="Text 11"/>
          <p:cNvSpPr/>
          <p:nvPr/>
        </p:nvSpPr>
        <p:spPr>
          <a:xfrm>
            <a:off x="2303859" y="5270302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Understand project evolution.</a:t>
            </a:r>
            <a:endParaRPr lang="en-US" sz="1850" dirty="0"/>
          </a:p>
        </p:txBody>
      </p:sp>
      <p:sp>
        <p:nvSpPr>
          <p:cNvPr id="17" name="Shape 12"/>
          <p:cNvSpPr/>
          <p:nvPr/>
        </p:nvSpPr>
        <p:spPr>
          <a:xfrm>
            <a:off x="1345704" y="6386036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5D606B"/>
          </a:solidFill>
          <a:ln/>
        </p:spPr>
      </p:sp>
      <p:sp>
        <p:nvSpPr>
          <p:cNvPr id="18" name="Shape 13"/>
          <p:cNvSpPr/>
          <p:nvPr/>
        </p:nvSpPr>
        <p:spPr>
          <a:xfrm>
            <a:off x="837664" y="613207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15" y="6190059"/>
            <a:ext cx="337899" cy="422434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2303859" y="62143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Concise View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2303859" y="6709886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--oneline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for brief summaries.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2025-06-12T16:17:11Z</dcterms:created>
  <dcterms:modified xsi:type="dcterms:W3CDTF">2025-06-12T16:17:11Z</dcterms:modified>
</cp:coreProperties>
</file>